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7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72" r:id="rId17"/>
    <p:sldId id="273" r:id="rId18"/>
    <p:sldId id="270" r:id="rId19"/>
    <p:sldId id="277" r:id="rId20"/>
    <p:sldId id="269" r:id="rId21"/>
    <p:sldId id="274" r:id="rId22"/>
    <p:sldId id="276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5" d="100"/>
          <a:sy n="95" d="100"/>
        </p:scale>
        <p:origin x="1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chanabrahmane@gmail.com" userId="8660d652e731b09d" providerId="LiveId" clId="{E93C12B8-0DB4-4F8D-9BA5-DFE5D15368EF}"/>
    <pc:docChg chg="custSel addSld delSld modSld">
      <pc:chgData name="rachanabrahmane@gmail.com" userId="8660d652e731b09d" providerId="LiveId" clId="{E93C12B8-0DB4-4F8D-9BA5-DFE5D15368EF}" dt="2022-09-28T06:30:16.207" v="184" actId="1076"/>
      <pc:docMkLst>
        <pc:docMk/>
      </pc:docMkLst>
      <pc:sldChg chg="del">
        <pc:chgData name="rachanabrahmane@gmail.com" userId="8660d652e731b09d" providerId="LiveId" clId="{E93C12B8-0DB4-4F8D-9BA5-DFE5D15368EF}" dt="2022-09-28T06:27:10.909" v="165" actId="2696"/>
        <pc:sldMkLst>
          <pc:docMk/>
          <pc:sldMk cId="3125584433" sldId="256"/>
        </pc:sldMkLst>
      </pc:sldChg>
      <pc:sldChg chg="addSp modSp new mod">
        <pc:chgData name="rachanabrahmane@gmail.com" userId="8660d652e731b09d" providerId="LiveId" clId="{E93C12B8-0DB4-4F8D-9BA5-DFE5D15368EF}" dt="2022-09-27T06:36:05.466" v="3" actId="1076"/>
        <pc:sldMkLst>
          <pc:docMk/>
          <pc:sldMk cId="2713574766" sldId="259"/>
        </pc:sldMkLst>
        <pc:picChg chg="add mod modCrop">
          <ac:chgData name="rachanabrahmane@gmail.com" userId="8660d652e731b09d" providerId="LiveId" clId="{E93C12B8-0DB4-4F8D-9BA5-DFE5D15368EF}" dt="2022-09-27T06:36:05.466" v="3" actId="1076"/>
          <ac:picMkLst>
            <pc:docMk/>
            <pc:sldMk cId="2713574766" sldId="259"/>
            <ac:picMk id="5" creationId="{344FAC4E-949A-194D-64A2-4B2902147B02}"/>
          </ac:picMkLst>
        </pc:picChg>
      </pc:sldChg>
      <pc:sldChg chg="addSp modSp new mod">
        <pc:chgData name="rachanabrahmane@gmail.com" userId="8660d652e731b09d" providerId="LiveId" clId="{E93C12B8-0DB4-4F8D-9BA5-DFE5D15368EF}" dt="2022-09-27T06:37:20.448" v="8" actId="1076"/>
        <pc:sldMkLst>
          <pc:docMk/>
          <pc:sldMk cId="2361342575" sldId="260"/>
        </pc:sldMkLst>
        <pc:picChg chg="add mod modCrop">
          <ac:chgData name="rachanabrahmane@gmail.com" userId="8660d652e731b09d" providerId="LiveId" clId="{E93C12B8-0DB4-4F8D-9BA5-DFE5D15368EF}" dt="2022-09-27T06:37:20.448" v="8" actId="1076"/>
          <ac:picMkLst>
            <pc:docMk/>
            <pc:sldMk cId="2361342575" sldId="260"/>
            <ac:picMk id="5" creationId="{6BA010D8-9749-126F-3C73-0A727CD7A43E}"/>
          </ac:picMkLst>
        </pc:picChg>
      </pc:sldChg>
      <pc:sldChg chg="addSp modSp new mod">
        <pc:chgData name="rachanabrahmane@gmail.com" userId="8660d652e731b09d" providerId="LiveId" clId="{E93C12B8-0DB4-4F8D-9BA5-DFE5D15368EF}" dt="2022-09-27T06:38:35.151" v="13" actId="1076"/>
        <pc:sldMkLst>
          <pc:docMk/>
          <pc:sldMk cId="881582063" sldId="261"/>
        </pc:sldMkLst>
        <pc:picChg chg="add mod modCrop">
          <ac:chgData name="rachanabrahmane@gmail.com" userId="8660d652e731b09d" providerId="LiveId" clId="{E93C12B8-0DB4-4F8D-9BA5-DFE5D15368EF}" dt="2022-09-27T06:38:35.151" v="13" actId="1076"/>
          <ac:picMkLst>
            <pc:docMk/>
            <pc:sldMk cId="881582063" sldId="261"/>
            <ac:picMk id="5" creationId="{2EC92FE2-F4AD-304D-6293-1D76B73416C7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6:40:32.057" v="22" actId="1076"/>
        <pc:sldMkLst>
          <pc:docMk/>
          <pc:sldMk cId="3464528820" sldId="262"/>
        </pc:sldMkLst>
        <pc:picChg chg="add del mod modCrop">
          <ac:chgData name="rachanabrahmane@gmail.com" userId="8660d652e731b09d" providerId="LiveId" clId="{E93C12B8-0DB4-4F8D-9BA5-DFE5D15368EF}" dt="2022-09-27T06:39:47.909" v="19" actId="21"/>
          <ac:picMkLst>
            <pc:docMk/>
            <pc:sldMk cId="3464528820" sldId="262"/>
            <ac:picMk id="5" creationId="{6DC97740-CF44-42F2-3D70-362C44BC82BD}"/>
          </ac:picMkLst>
        </pc:picChg>
        <pc:picChg chg="add mod modCrop">
          <ac:chgData name="rachanabrahmane@gmail.com" userId="8660d652e731b09d" providerId="LiveId" clId="{E93C12B8-0DB4-4F8D-9BA5-DFE5D15368EF}" dt="2022-09-27T06:40:32.057" v="22" actId="1076"/>
          <ac:picMkLst>
            <pc:docMk/>
            <pc:sldMk cId="3464528820" sldId="262"/>
            <ac:picMk id="7" creationId="{69C54407-ACD2-942D-F19C-D337A50E402D}"/>
          </ac:picMkLst>
        </pc:picChg>
      </pc:sldChg>
      <pc:sldChg chg="addSp modSp new mod">
        <pc:chgData name="rachanabrahmane@gmail.com" userId="8660d652e731b09d" providerId="LiveId" clId="{E93C12B8-0DB4-4F8D-9BA5-DFE5D15368EF}" dt="2022-09-27T06:41:37.938" v="26" actId="1076"/>
        <pc:sldMkLst>
          <pc:docMk/>
          <pc:sldMk cId="3780889112" sldId="263"/>
        </pc:sldMkLst>
        <pc:picChg chg="add mod modCrop">
          <ac:chgData name="rachanabrahmane@gmail.com" userId="8660d652e731b09d" providerId="LiveId" clId="{E93C12B8-0DB4-4F8D-9BA5-DFE5D15368EF}" dt="2022-09-27T06:41:37.938" v="26" actId="1076"/>
          <ac:picMkLst>
            <pc:docMk/>
            <pc:sldMk cId="3780889112" sldId="263"/>
            <ac:picMk id="5" creationId="{E40A99C9-FF7E-286C-D40B-F83FE7C8CD3A}"/>
          </ac:picMkLst>
        </pc:picChg>
      </pc:sldChg>
      <pc:sldChg chg="addSp modSp new mod">
        <pc:chgData name="rachanabrahmane@gmail.com" userId="8660d652e731b09d" providerId="LiveId" clId="{E93C12B8-0DB4-4F8D-9BA5-DFE5D15368EF}" dt="2022-09-27T06:43:13.784" v="30" actId="1076"/>
        <pc:sldMkLst>
          <pc:docMk/>
          <pc:sldMk cId="2136996610" sldId="264"/>
        </pc:sldMkLst>
        <pc:picChg chg="add mod modCrop">
          <ac:chgData name="rachanabrahmane@gmail.com" userId="8660d652e731b09d" providerId="LiveId" clId="{E93C12B8-0DB4-4F8D-9BA5-DFE5D15368EF}" dt="2022-09-27T06:43:13.784" v="30" actId="1076"/>
          <ac:picMkLst>
            <pc:docMk/>
            <pc:sldMk cId="2136996610" sldId="264"/>
            <ac:picMk id="5" creationId="{9148C433-996F-468D-FC05-5493CE21DDA0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6:45:32.318" v="45" actId="1076"/>
        <pc:sldMkLst>
          <pc:docMk/>
          <pc:sldMk cId="2494475406" sldId="265"/>
        </pc:sldMkLst>
        <pc:spChg chg="del">
          <ac:chgData name="rachanabrahmane@gmail.com" userId="8660d652e731b09d" providerId="LiveId" clId="{E93C12B8-0DB4-4F8D-9BA5-DFE5D15368EF}" dt="2022-09-27T06:44:17.513" v="32" actId="931"/>
          <ac:spMkLst>
            <pc:docMk/>
            <pc:sldMk cId="2494475406" sldId="265"/>
            <ac:spMk id="3" creationId="{A2C03254-AF80-F919-7147-61CCC249F135}"/>
          </ac:spMkLst>
        </pc:spChg>
        <pc:picChg chg="add mod modCrop">
          <ac:chgData name="rachanabrahmane@gmail.com" userId="8660d652e731b09d" providerId="LiveId" clId="{E93C12B8-0DB4-4F8D-9BA5-DFE5D15368EF}" dt="2022-09-27T06:45:32.318" v="45" actId="1076"/>
          <ac:picMkLst>
            <pc:docMk/>
            <pc:sldMk cId="2494475406" sldId="265"/>
            <ac:picMk id="5" creationId="{7AAB515D-C8D4-4BDD-CD35-8F2B93CA54D3}"/>
          </ac:picMkLst>
        </pc:picChg>
      </pc:sldChg>
      <pc:sldChg chg="addSp modSp new mod">
        <pc:chgData name="rachanabrahmane@gmail.com" userId="8660d652e731b09d" providerId="LiveId" clId="{E93C12B8-0DB4-4F8D-9BA5-DFE5D15368EF}" dt="2022-09-27T06:47:28.967" v="55" actId="1076"/>
        <pc:sldMkLst>
          <pc:docMk/>
          <pc:sldMk cId="1394130627" sldId="266"/>
        </pc:sldMkLst>
        <pc:picChg chg="add mod modCrop">
          <ac:chgData name="rachanabrahmane@gmail.com" userId="8660d652e731b09d" providerId="LiveId" clId="{E93C12B8-0DB4-4F8D-9BA5-DFE5D15368EF}" dt="2022-09-27T06:47:28.967" v="55" actId="1076"/>
          <ac:picMkLst>
            <pc:docMk/>
            <pc:sldMk cId="1394130627" sldId="266"/>
            <ac:picMk id="5" creationId="{DAD0AE74-12B9-76CD-8EDA-312791B58701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6:49:04.846" v="61" actId="1076"/>
        <pc:sldMkLst>
          <pc:docMk/>
          <pc:sldMk cId="3448530016" sldId="267"/>
        </pc:sldMkLst>
        <pc:picChg chg="add del mod">
          <ac:chgData name="rachanabrahmane@gmail.com" userId="8660d652e731b09d" providerId="LiveId" clId="{E93C12B8-0DB4-4F8D-9BA5-DFE5D15368EF}" dt="2022-09-27T06:47:54.220" v="58" actId="21"/>
          <ac:picMkLst>
            <pc:docMk/>
            <pc:sldMk cId="3448530016" sldId="267"/>
            <ac:picMk id="5" creationId="{777927EF-C38C-B2AC-9657-2DFAFF7481EE}"/>
          </ac:picMkLst>
        </pc:picChg>
        <pc:picChg chg="add mod modCrop">
          <ac:chgData name="rachanabrahmane@gmail.com" userId="8660d652e731b09d" providerId="LiveId" clId="{E93C12B8-0DB4-4F8D-9BA5-DFE5D15368EF}" dt="2022-09-27T06:49:04.846" v="61" actId="1076"/>
          <ac:picMkLst>
            <pc:docMk/>
            <pc:sldMk cId="3448530016" sldId="267"/>
            <ac:picMk id="7" creationId="{B747C8E2-40D2-9CA9-1A63-03F228CF7A0C}"/>
          </ac:picMkLst>
        </pc:picChg>
      </pc:sldChg>
      <pc:sldChg chg="addSp modSp new mod">
        <pc:chgData name="rachanabrahmane@gmail.com" userId="8660d652e731b09d" providerId="LiveId" clId="{E93C12B8-0DB4-4F8D-9BA5-DFE5D15368EF}" dt="2022-09-27T06:50:09.981" v="65" actId="1076"/>
        <pc:sldMkLst>
          <pc:docMk/>
          <pc:sldMk cId="63254450" sldId="268"/>
        </pc:sldMkLst>
        <pc:picChg chg="add mod modCrop">
          <ac:chgData name="rachanabrahmane@gmail.com" userId="8660d652e731b09d" providerId="LiveId" clId="{E93C12B8-0DB4-4F8D-9BA5-DFE5D15368EF}" dt="2022-09-27T06:50:09.981" v="65" actId="1076"/>
          <ac:picMkLst>
            <pc:docMk/>
            <pc:sldMk cId="63254450" sldId="268"/>
            <ac:picMk id="5" creationId="{60128973-047C-A3CE-B067-6CBD216C3386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8:04:01.036" v="134" actId="1076"/>
        <pc:sldMkLst>
          <pc:docMk/>
          <pc:sldMk cId="2848231009" sldId="269"/>
        </pc:sldMkLst>
        <pc:picChg chg="add del mod">
          <ac:chgData name="rachanabrahmane@gmail.com" userId="8660d652e731b09d" providerId="LiveId" clId="{E93C12B8-0DB4-4F8D-9BA5-DFE5D15368EF}" dt="2022-09-27T07:58:58.094" v="109" actId="21"/>
          <ac:picMkLst>
            <pc:docMk/>
            <pc:sldMk cId="2848231009" sldId="269"/>
            <ac:picMk id="5" creationId="{A6F07894-F2D9-5F66-8625-CECFFCC5245D}"/>
          </ac:picMkLst>
        </pc:picChg>
        <pc:picChg chg="add mod modCrop">
          <ac:chgData name="rachanabrahmane@gmail.com" userId="8660d652e731b09d" providerId="LiveId" clId="{E93C12B8-0DB4-4F8D-9BA5-DFE5D15368EF}" dt="2022-09-27T08:04:01.036" v="134" actId="1076"/>
          <ac:picMkLst>
            <pc:docMk/>
            <pc:sldMk cId="2848231009" sldId="269"/>
            <ac:picMk id="6" creationId="{6E318FBD-FAE7-8B3A-7AB8-6A41F7DFCA01}"/>
          </ac:picMkLst>
        </pc:picChg>
      </pc:sldChg>
      <pc:sldChg chg="addSp modSp new">
        <pc:chgData name="rachanabrahmane@gmail.com" userId="8660d652e731b09d" providerId="LiveId" clId="{E93C12B8-0DB4-4F8D-9BA5-DFE5D15368EF}" dt="2022-09-27T06:57:29.742" v="69" actId="931"/>
        <pc:sldMkLst>
          <pc:docMk/>
          <pc:sldMk cId="647954040" sldId="270"/>
        </pc:sldMkLst>
        <pc:picChg chg="add mod">
          <ac:chgData name="rachanabrahmane@gmail.com" userId="8660d652e731b09d" providerId="LiveId" clId="{E93C12B8-0DB4-4F8D-9BA5-DFE5D15368EF}" dt="2022-09-27T06:57:29.742" v="69" actId="931"/>
          <ac:picMkLst>
            <pc:docMk/>
            <pc:sldMk cId="647954040" sldId="270"/>
            <ac:picMk id="5" creationId="{C12497CB-8CCB-3AC0-57A7-C64A7D2DF552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7:04:21.283" v="107" actId="14100"/>
        <pc:sldMkLst>
          <pc:docMk/>
          <pc:sldMk cId="3010244441" sldId="271"/>
        </pc:sldMkLst>
        <pc:spChg chg="del">
          <ac:chgData name="rachanabrahmane@gmail.com" userId="8660d652e731b09d" providerId="LiveId" clId="{E93C12B8-0DB4-4F8D-9BA5-DFE5D15368EF}" dt="2022-09-27T06:58:40.277" v="71" actId="931"/>
          <ac:spMkLst>
            <pc:docMk/>
            <pc:sldMk cId="3010244441" sldId="271"/>
            <ac:spMk id="3" creationId="{B7A5910A-1338-D68E-91F1-FD2DD8136A30}"/>
          </ac:spMkLst>
        </pc:spChg>
        <pc:spChg chg="add del mod">
          <ac:chgData name="rachanabrahmane@gmail.com" userId="8660d652e731b09d" providerId="LiveId" clId="{E93C12B8-0DB4-4F8D-9BA5-DFE5D15368EF}" dt="2022-09-27T07:02:16.573" v="92" actId="931"/>
          <ac:spMkLst>
            <pc:docMk/>
            <pc:sldMk cId="3010244441" sldId="271"/>
            <ac:spMk id="7" creationId="{290F4C0F-C216-062C-EADA-939C7E215235}"/>
          </ac:spMkLst>
        </pc:spChg>
        <pc:picChg chg="add del mod">
          <ac:chgData name="rachanabrahmane@gmail.com" userId="8660d652e731b09d" providerId="LiveId" clId="{E93C12B8-0DB4-4F8D-9BA5-DFE5D15368EF}" dt="2022-09-27T07:01:26.638" v="91" actId="21"/>
          <ac:picMkLst>
            <pc:docMk/>
            <pc:sldMk cId="3010244441" sldId="271"/>
            <ac:picMk id="5" creationId="{E5B7E348-6BE1-F423-0EC9-18F7198222E2}"/>
          </ac:picMkLst>
        </pc:picChg>
        <pc:picChg chg="add mod">
          <ac:chgData name="rachanabrahmane@gmail.com" userId="8660d652e731b09d" providerId="LiveId" clId="{E93C12B8-0DB4-4F8D-9BA5-DFE5D15368EF}" dt="2022-09-27T07:04:21.283" v="107" actId="14100"/>
          <ac:picMkLst>
            <pc:docMk/>
            <pc:sldMk cId="3010244441" sldId="271"/>
            <ac:picMk id="9" creationId="{478A6EE6-CA8A-EB78-5B0A-4B34FEBCF686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8:02:22.074" v="125" actId="1076"/>
        <pc:sldMkLst>
          <pc:docMk/>
          <pc:sldMk cId="583376740" sldId="272"/>
        </pc:sldMkLst>
        <pc:spChg chg="del">
          <ac:chgData name="rachanabrahmane@gmail.com" userId="8660d652e731b09d" providerId="LiveId" clId="{E93C12B8-0DB4-4F8D-9BA5-DFE5D15368EF}" dt="2022-09-27T08:01:16.582" v="111" actId="931"/>
          <ac:spMkLst>
            <pc:docMk/>
            <pc:sldMk cId="583376740" sldId="272"/>
            <ac:spMk id="3" creationId="{22FD94C2-2B67-9651-9A52-219819BDDA74}"/>
          </ac:spMkLst>
        </pc:spChg>
        <pc:picChg chg="add mod modCrop">
          <ac:chgData name="rachanabrahmane@gmail.com" userId="8660d652e731b09d" providerId="LiveId" clId="{E93C12B8-0DB4-4F8D-9BA5-DFE5D15368EF}" dt="2022-09-27T08:02:22.074" v="125" actId="1076"/>
          <ac:picMkLst>
            <pc:docMk/>
            <pc:sldMk cId="583376740" sldId="272"/>
            <ac:picMk id="5" creationId="{A1C6B296-91F5-1028-DE00-E9BF2BC1FD3F}"/>
          </ac:picMkLst>
        </pc:picChg>
      </pc:sldChg>
      <pc:sldChg chg="addSp modSp new mod">
        <pc:chgData name="rachanabrahmane@gmail.com" userId="8660d652e731b09d" providerId="LiveId" clId="{E93C12B8-0DB4-4F8D-9BA5-DFE5D15368EF}" dt="2022-09-27T08:02:59.343" v="129" actId="1076"/>
        <pc:sldMkLst>
          <pc:docMk/>
          <pc:sldMk cId="3673829488" sldId="273"/>
        </pc:sldMkLst>
        <pc:picChg chg="add mod modCrop">
          <ac:chgData name="rachanabrahmane@gmail.com" userId="8660d652e731b09d" providerId="LiveId" clId="{E93C12B8-0DB4-4F8D-9BA5-DFE5D15368EF}" dt="2022-09-27T08:02:59.343" v="129" actId="1076"/>
          <ac:picMkLst>
            <pc:docMk/>
            <pc:sldMk cId="3673829488" sldId="273"/>
            <ac:picMk id="5" creationId="{6E811CD2-A758-E9FB-D82C-4AA27177B37B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8:05:08.156" v="140" actId="1076"/>
        <pc:sldMkLst>
          <pc:docMk/>
          <pc:sldMk cId="3101210083" sldId="274"/>
        </pc:sldMkLst>
        <pc:picChg chg="add del mod">
          <ac:chgData name="rachanabrahmane@gmail.com" userId="8660d652e731b09d" providerId="LiveId" clId="{E93C12B8-0DB4-4F8D-9BA5-DFE5D15368EF}" dt="2022-09-27T08:04:40.571" v="137" actId="21"/>
          <ac:picMkLst>
            <pc:docMk/>
            <pc:sldMk cId="3101210083" sldId="274"/>
            <ac:picMk id="5" creationId="{379FFFB5-AB31-82F4-0828-66E39862F97B}"/>
          </ac:picMkLst>
        </pc:picChg>
        <pc:picChg chg="add mod modCrop">
          <ac:chgData name="rachanabrahmane@gmail.com" userId="8660d652e731b09d" providerId="LiveId" clId="{E93C12B8-0DB4-4F8D-9BA5-DFE5D15368EF}" dt="2022-09-27T08:05:08.156" v="140" actId="1076"/>
          <ac:picMkLst>
            <pc:docMk/>
            <pc:sldMk cId="3101210083" sldId="274"/>
            <ac:picMk id="7" creationId="{68545B86-48D9-6026-EA6F-C76048F19F0C}"/>
          </ac:picMkLst>
        </pc:picChg>
      </pc:sldChg>
      <pc:sldChg chg="addSp modSp new mod">
        <pc:chgData name="rachanabrahmane@gmail.com" userId="8660d652e731b09d" providerId="LiveId" clId="{E93C12B8-0DB4-4F8D-9BA5-DFE5D15368EF}" dt="2022-09-27T08:05:55.532" v="147" actId="1076"/>
        <pc:sldMkLst>
          <pc:docMk/>
          <pc:sldMk cId="438642243" sldId="275"/>
        </pc:sldMkLst>
        <pc:picChg chg="add mod modCrop">
          <ac:chgData name="rachanabrahmane@gmail.com" userId="8660d652e731b09d" providerId="LiveId" clId="{E93C12B8-0DB4-4F8D-9BA5-DFE5D15368EF}" dt="2022-09-27T08:05:55.532" v="147" actId="1076"/>
          <ac:picMkLst>
            <pc:docMk/>
            <pc:sldMk cId="438642243" sldId="275"/>
            <ac:picMk id="5" creationId="{07E3F102-7876-DA81-770B-7AD005214209}"/>
          </ac:picMkLst>
        </pc:picChg>
      </pc:sldChg>
      <pc:sldChg chg="addSp modSp new del">
        <pc:chgData name="rachanabrahmane@gmail.com" userId="8660d652e731b09d" providerId="LiveId" clId="{E93C12B8-0DB4-4F8D-9BA5-DFE5D15368EF}" dt="2022-09-27T08:05:26.620" v="143" actId="2696"/>
        <pc:sldMkLst>
          <pc:docMk/>
          <pc:sldMk cId="2917703343" sldId="275"/>
        </pc:sldMkLst>
        <pc:picChg chg="add mod">
          <ac:chgData name="rachanabrahmane@gmail.com" userId="8660d652e731b09d" providerId="LiveId" clId="{E93C12B8-0DB4-4F8D-9BA5-DFE5D15368EF}" dt="2022-09-27T08:05:21.686" v="142" actId="931"/>
          <ac:picMkLst>
            <pc:docMk/>
            <pc:sldMk cId="2917703343" sldId="275"/>
            <ac:picMk id="5" creationId="{F3F87BAD-4DDE-9F8C-1429-BE0118A492A5}"/>
          </ac:picMkLst>
        </pc:picChg>
      </pc:sldChg>
      <pc:sldChg chg="addSp delSp modSp new mod">
        <pc:chgData name="rachanabrahmane@gmail.com" userId="8660d652e731b09d" providerId="LiveId" clId="{E93C12B8-0DB4-4F8D-9BA5-DFE5D15368EF}" dt="2022-09-27T08:09:24.888" v="159" actId="1076"/>
        <pc:sldMkLst>
          <pc:docMk/>
          <pc:sldMk cId="3385726412" sldId="276"/>
        </pc:sldMkLst>
        <pc:spChg chg="del">
          <ac:chgData name="rachanabrahmane@gmail.com" userId="8660d652e731b09d" providerId="LiveId" clId="{E93C12B8-0DB4-4F8D-9BA5-DFE5D15368EF}" dt="2022-09-27T08:08:37.658" v="149" actId="931"/>
          <ac:spMkLst>
            <pc:docMk/>
            <pc:sldMk cId="3385726412" sldId="276"/>
            <ac:spMk id="3" creationId="{3EB8F072-6ACE-E9DF-C2E7-95D11D5EF5E8}"/>
          </ac:spMkLst>
        </pc:spChg>
        <pc:picChg chg="add mod modCrop">
          <ac:chgData name="rachanabrahmane@gmail.com" userId="8660d652e731b09d" providerId="LiveId" clId="{E93C12B8-0DB4-4F8D-9BA5-DFE5D15368EF}" dt="2022-09-27T08:09:24.888" v="159" actId="1076"/>
          <ac:picMkLst>
            <pc:docMk/>
            <pc:sldMk cId="3385726412" sldId="276"/>
            <ac:picMk id="5" creationId="{2E16B082-2365-4D03-D6BD-1893749F1EF3}"/>
          </ac:picMkLst>
        </pc:picChg>
      </pc:sldChg>
      <pc:sldChg chg="addSp modSp new mod">
        <pc:chgData name="rachanabrahmane@gmail.com" userId="8660d652e731b09d" providerId="LiveId" clId="{E93C12B8-0DB4-4F8D-9BA5-DFE5D15368EF}" dt="2022-09-28T06:14:11.873" v="164" actId="1076"/>
        <pc:sldMkLst>
          <pc:docMk/>
          <pc:sldMk cId="2936372476" sldId="277"/>
        </pc:sldMkLst>
        <pc:picChg chg="add mod modCrop">
          <ac:chgData name="rachanabrahmane@gmail.com" userId="8660d652e731b09d" providerId="LiveId" clId="{E93C12B8-0DB4-4F8D-9BA5-DFE5D15368EF}" dt="2022-09-28T06:14:11.873" v="164" actId="1076"/>
          <ac:picMkLst>
            <pc:docMk/>
            <pc:sldMk cId="2936372476" sldId="277"/>
            <ac:picMk id="5" creationId="{16BF6451-E73A-DB17-00B3-423A7FA1D500}"/>
          </ac:picMkLst>
        </pc:picChg>
      </pc:sldChg>
      <pc:sldChg chg="addSp modSp new mod">
        <pc:chgData name="rachanabrahmane@gmail.com" userId="8660d652e731b09d" providerId="LiveId" clId="{E93C12B8-0DB4-4F8D-9BA5-DFE5D15368EF}" dt="2022-09-28T06:28:01.838" v="169" actId="1076"/>
        <pc:sldMkLst>
          <pc:docMk/>
          <pc:sldMk cId="131547546" sldId="278"/>
        </pc:sldMkLst>
        <pc:picChg chg="add mod modCrop">
          <ac:chgData name="rachanabrahmane@gmail.com" userId="8660d652e731b09d" providerId="LiveId" clId="{E93C12B8-0DB4-4F8D-9BA5-DFE5D15368EF}" dt="2022-09-28T06:28:01.838" v="169" actId="1076"/>
          <ac:picMkLst>
            <pc:docMk/>
            <pc:sldMk cId="131547546" sldId="278"/>
            <ac:picMk id="5" creationId="{F58B27F0-061C-3DD2-B33A-25264BB3DF70}"/>
          </ac:picMkLst>
        </pc:picChg>
      </pc:sldChg>
      <pc:sldChg chg="addSp delSp modSp new mod">
        <pc:chgData name="rachanabrahmane@gmail.com" userId="8660d652e731b09d" providerId="LiveId" clId="{E93C12B8-0DB4-4F8D-9BA5-DFE5D15368EF}" dt="2022-09-28T06:30:16.207" v="184" actId="1076"/>
        <pc:sldMkLst>
          <pc:docMk/>
          <pc:sldMk cId="1695718175" sldId="279"/>
        </pc:sldMkLst>
        <pc:spChg chg="del">
          <ac:chgData name="rachanabrahmane@gmail.com" userId="8660d652e731b09d" providerId="LiveId" clId="{E93C12B8-0DB4-4F8D-9BA5-DFE5D15368EF}" dt="2022-09-28T06:28:23.431" v="171" actId="931"/>
          <ac:spMkLst>
            <pc:docMk/>
            <pc:sldMk cId="1695718175" sldId="279"/>
            <ac:spMk id="3" creationId="{4110A0A7-1B9F-8E46-D7B4-F9213A205931}"/>
          </ac:spMkLst>
        </pc:spChg>
        <pc:picChg chg="add mod modCrop">
          <ac:chgData name="rachanabrahmane@gmail.com" userId="8660d652e731b09d" providerId="LiveId" clId="{E93C12B8-0DB4-4F8D-9BA5-DFE5D15368EF}" dt="2022-09-28T06:30:16.207" v="184" actId="1076"/>
          <ac:picMkLst>
            <pc:docMk/>
            <pc:sldMk cId="1695718175" sldId="279"/>
            <ac:picMk id="5" creationId="{35709CE4-B4DC-3ABC-6B9E-B31AF583FF8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AD5BF-57FD-4AAD-DF70-347B43B92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13A66-0580-400A-1E8B-FF0849381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B781D-F0C4-3BA9-6BD6-1008F9D4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4543B-E03C-9D98-686E-982B44B2A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14A11-EC16-4405-67A4-46CCEFB9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482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D6C56-6BC3-A8CC-E3D6-CBC960635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37AAB-C262-15AE-B1B3-C2F75D1F9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E87AF-D225-8BFA-36C5-B90CF83B2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E44EE-BC9A-2C89-141F-FA4485373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2DDCA-D428-F228-0D1D-D1090E0D9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2014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F805BE-A8F6-78A4-5730-9FBCB1F17A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358144-866A-9727-81D4-291F9C39F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603AA-1CAA-FC3F-A137-A70028480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DA511-D418-CA4F-716B-382046EB2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DF3C5-058E-A5BF-91E8-345A5CC1A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771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7986C-0A37-DF52-0CFC-92B0CF6E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513E7-FA8E-2509-E9A1-94D2D9DEC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28BB3-4743-CC03-88AF-3354D97B3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9F335-8070-8DCF-AD62-45868BB41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85E6C-B67A-7ED8-AC70-9C416B18E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9882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A210A-9BB3-2390-077E-D13C4E216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C69A7-B806-2049-7DAE-52461CDDE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7B64D-B2D8-0604-1CC4-83920FC0B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9BB94-1F4A-9399-F263-AD06F9D1F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C3896-AE02-4CB7-35CE-03F594A68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8446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A202C-5A17-EB5E-E429-416EB1510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B60E7-30AF-3A40-3F83-9A8035B5F4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03843A-CF66-06C0-B3B7-B5CCAF40E9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E29677-5C16-6BE0-D3B4-D9212BF8B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1F55A-5D95-F270-E25E-47713859A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C139D1-477F-09AE-4C5D-8FE3E66C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5604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935C-5788-03F1-6C24-BEE20855B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AA5587-A7FF-C1E9-DDBD-05C2A44CA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B1625-EE7D-F0B1-BF9C-D2B845115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5EA8C-DD95-C249-49EF-B110E18AEF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977BF3-A1DE-FDA1-91EF-51A7E4F8B5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95DC12-25D7-672E-BFEE-D7325E734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D52D6A-548C-7362-4463-6BC77C8ED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2E83B1-FC03-D423-3833-879BD465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733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FB2FC-884D-8374-0034-5B6A203B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D779D6-0CE7-DFCC-FC3E-ECBE29DC5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21E835-9699-3B4E-1695-34B3AF883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BCC491-256D-700B-D380-38D7E9A99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355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C1172-EB06-1B93-D2FB-32AF8318B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5346BD-8948-B25B-5B2F-A20DD8ED8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37E04-FD88-567B-B1A3-E2C8FF808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454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D5558-CF2F-9138-E3BE-A57F806A2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5F22A-6D64-4394-D4B4-8EC7B6FE2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F8D08-DB79-BF35-A5AD-DDD4357062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8B23F-0E25-D7E5-79EC-F5CB4110D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FBE53E-379B-F1DA-0643-C151D6E84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1E5F69-D299-D774-E939-D9B8CA923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98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D3C53-E0E8-0F0B-4C30-0288B6CE1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EEA655-3A60-20D4-95E4-F9B62F182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6F58B-ADFD-D5F0-3A47-76CC059BBC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44B55-06C7-6196-BC38-60E184188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9B8FB-CE56-FB25-74CA-65E8B4EB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FDEDA-B80C-956D-8CE7-94A64EE1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172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4E2465-E0CB-B0A4-2D37-580C13E12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8A784-3186-9A33-7A95-F1DB64C1E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493F3-D45D-F70B-7DF0-59A9F6594F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DE081-E601-4A45-95A4-B564F4B8A9BE}" type="datetimeFigureOut">
              <a:rPr lang="en-IN" smtClean="0"/>
              <a:t>28-09-2022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16B56-F22C-F114-934A-31CA6D801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1A9F6-77AE-71CD-4D37-4789571A1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A0F94-9F79-46B4-B1DE-F4C02018BB8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230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FE99A-C4AF-A2BF-1ED6-2B048F76AB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5D44A2-C644-1DAE-EF07-BDD9E22679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8B27F0-061C-3DD2-B33A-25264BB3DF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0"/>
          <a:stretch/>
        </p:blipFill>
        <p:spPr>
          <a:xfrm>
            <a:off x="0" y="278295"/>
            <a:ext cx="12192000" cy="609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7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94E85-0232-FDF3-7DD4-81272A791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3F0DF9-E15E-8C66-90B6-332CF9ADE1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48C433-996F-468D-FC05-5493CE21DD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6"/>
          <a:stretch/>
        </p:blipFill>
        <p:spPr>
          <a:xfrm>
            <a:off x="0" y="385638"/>
            <a:ext cx="12192000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96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5A5DA-2895-9EDA-0162-40F937E71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AB515D-C8D4-4BDD-CD35-8F2B93CA5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76"/>
          <a:stretch/>
        </p:blipFill>
        <p:spPr>
          <a:xfrm>
            <a:off x="-21039" y="365125"/>
            <a:ext cx="12213039" cy="6067730"/>
          </a:xfrm>
        </p:spPr>
      </p:pic>
    </p:spTree>
    <p:extLst>
      <p:ext uri="{BB962C8B-B14F-4D97-AF65-F5344CB8AC3E}">
        <p14:creationId xmlns:p14="http://schemas.microsoft.com/office/powerpoint/2010/main" val="2494475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EBDD3-2BA4-9A7A-5551-F5E2D5CDED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541804-E161-7A53-F442-FAF1C15BD4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D0AE74-12B9-76CD-8EDA-312791B587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" t="11225" r="-152" b="1413"/>
          <a:stretch/>
        </p:blipFill>
        <p:spPr>
          <a:xfrm>
            <a:off x="0" y="433346"/>
            <a:ext cx="12192000" cy="599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30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774E4-5CC8-73F0-CED4-7F77C3208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FE23C-BB64-A597-2412-B553FB0097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47C8E2-40D2-9CA9-1A63-03F228CF7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9"/>
          <a:stretch/>
        </p:blipFill>
        <p:spPr>
          <a:xfrm>
            <a:off x="0" y="373711"/>
            <a:ext cx="12192000" cy="611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30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0926-C3D2-EEDB-70E0-D63629349D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3FEEB9-1B8E-DADD-534E-6944075F37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128973-047C-A3CE-B067-6CBD216C33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5"/>
          <a:stretch/>
        </p:blipFill>
        <p:spPr>
          <a:xfrm>
            <a:off x="0" y="458650"/>
            <a:ext cx="12192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44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C04F-AFA8-9FAB-482C-A45AAA07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78A6EE6-CA8A-EB78-5B0A-4B34FEBCF6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125"/>
            <a:ext cx="12192000" cy="6342479"/>
          </a:xfrm>
        </p:spPr>
      </p:pic>
    </p:spTree>
    <p:extLst>
      <p:ext uri="{BB962C8B-B14F-4D97-AF65-F5344CB8AC3E}">
        <p14:creationId xmlns:p14="http://schemas.microsoft.com/office/powerpoint/2010/main" val="30102444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C9E3B-2E16-9053-7830-09E699F57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C6B296-91F5-1028-DE00-E9BF2BC1FD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2"/>
          <a:stretch/>
        </p:blipFill>
        <p:spPr>
          <a:xfrm>
            <a:off x="21299" y="396295"/>
            <a:ext cx="12170701" cy="6065410"/>
          </a:xfrm>
        </p:spPr>
      </p:pic>
    </p:spTree>
    <p:extLst>
      <p:ext uri="{BB962C8B-B14F-4D97-AF65-F5344CB8AC3E}">
        <p14:creationId xmlns:p14="http://schemas.microsoft.com/office/powerpoint/2010/main" val="58337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48194-021D-2B25-D563-563DC0DDF5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715F1-EBC9-305F-8C89-21287EDB49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811CD2-A758-E9FB-D82C-4AA27177B3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26"/>
          <a:stretch/>
        </p:blipFill>
        <p:spPr>
          <a:xfrm>
            <a:off x="0" y="360947"/>
            <a:ext cx="12192000" cy="613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829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59A72-BEB8-2669-2DC8-AC1FE49951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8E1E5-65B6-ED9F-2A76-9F70B2E862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2497CB-8CCB-3AC0-57A7-C64A7D2DF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54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1193-6D6D-C79E-CCF3-871DADDBE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775EAD-F4B0-C9F1-E314-7742C32F73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BF6451-E73A-DB17-00B3-423A7FA1D5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9"/>
          <a:stretch/>
        </p:blipFill>
        <p:spPr>
          <a:xfrm>
            <a:off x="0" y="373711"/>
            <a:ext cx="12192000" cy="611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72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589D9-6742-B49E-0E65-8D281308E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709CE4-B4DC-3ABC-6B9E-B31AF583F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83"/>
          <a:stretch/>
        </p:blipFill>
        <p:spPr>
          <a:xfrm>
            <a:off x="78426" y="365125"/>
            <a:ext cx="12113574" cy="6051885"/>
          </a:xfrm>
        </p:spPr>
      </p:pic>
    </p:spTree>
    <p:extLst>
      <p:ext uri="{BB962C8B-B14F-4D97-AF65-F5344CB8AC3E}">
        <p14:creationId xmlns:p14="http://schemas.microsoft.com/office/powerpoint/2010/main" val="1695718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3432-876C-99CB-ECB5-DD4E113E41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AEB600-CA55-8E08-CC93-9061287F9C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318FBD-FAE7-8B3A-7AB8-6A41F7DFCA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4" b="232"/>
          <a:stretch/>
        </p:blipFill>
        <p:spPr>
          <a:xfrm>
            <a:off x="0" y="385638"/>
            <a:ext cx="12192000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2310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1812A-116D-A351-1DC1-47C698DF2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435BF-687A-9991-20C4-6712FFE2AD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545B86-48D9-6026-EA6F-C76048F19F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5"/>
          <a:stretch/>
        </p:blipFill>
        <p:spPr>
          <a:xfrm>
            <a:off x="0" y="377687"/>
            <a:ext cx="12192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2100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61FC1-5B22-210E-06DD-8236A4F66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16B082-2365-4D03-D6BD-1893749F1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"/>
          <a:stretch/>
        </p:blipFill>
        <p:spPr>
          <a:xfrm>
            <a:off x="64168" y="470486"/>
            <a:ext cx="12063663" cy="5612790"/>
          </a:xfrm>
        </p:spPr>
      </p:pic>
    </p:spTree>
    <p:extLst>
      <p:ext uri="{BB962C8B-B14F-4D97-AF65-F5344CB8AC3E}">
        <p14:creationId xmlns:p14="http://schemas.microsoft.com/office/powerpoint/2010/main" val="3385726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07C92-CEF7-5C3A-5BB0-97F60A31DA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F494DE-E7EA-32A4-62A5-A8F00A8038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E3F102-7876-DA81-770B-7AD0052142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51"/>
          <a:stretch/>
        </p:blipFill>
        <p:spPr>
          <a:xfrm>
            <a:off x="0" y="361784"/>
            <a:ext cx="12192000" cy="613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42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07569-6120-0895-A012-D3DD92FCCE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DFB39C-4CC3-F561-1528-0221BF08B0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7310E-201D-2FEF-B2C2-0C09972FCD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73" b="232"/>
          <a:stretch/>
        </p:blipFill>
        <p:spPr>
          <a:xfrm>
            <a:off x="0" y="250466"/>
            <a:ext cx="12192000" cy="635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06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99C45-4CC9-D11E-43F2-ADA6CF58CB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47202A-FDE5-28BF-CCE4-8A3CDA239B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19283-C2DF-9E6D-B15C-0F8F3FD47D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74"/>
          <a:stretch/>
        </p:blipFill>
        <p:spPr>
          <a:xfrm>
            <a:off x="0" y="417443"/>
            <a:ext cx="12192000" cy="602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26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71EAC-D05C-F705-E6B8-A3108C1889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465643-B6F4-44D4-BACC-181030135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FAC4E-949A-194D-64A2-4B2902147B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10"/>
          <a:stretch/>
        </p:blipFill>
        <p:spPr>
          <a:xfrm>
            <a:off x="0" y="401541"/>
            <a:ext cx="12192000" cy="605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57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A1615-F01C-F8B0-FBAE-FFF4737260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20D15E-1684-5950-942A-1A1A8F0F9C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010D8-9749-126F-3C73-0A727CD7A4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99"/>
          <a:stretch/>
        </p:blipFill>
        <p:spPr>
          <a:xfrm>
            <a:off x="0" y="373711"/>
            <a:ext cx="12192000" cy="611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42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3FA94-3313-8D58-955F-9DD8E69D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6D8815-9D3F-D95E-80F1-D73608620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92FE2-F4AD-304D-6293-1D76B73416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6"/>
          <a:stretch/>
        </p:blipFill>
        <p:spPr>
          <a:xfrm>
            <a:off x="0" y="466601"/>
            <a:ext cx="12192000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82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BB1B8-6FF1-6926-3B5B-BA7A35A55A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5017B-D5DA-F229-263B-920590F34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C54407-ACD2-942D-F19C-D337A50E40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6"/>
          <a:stretch/>
        </p:blipFill>
        <p:spPr>
          <a:xfrm>
            <a:off x="0" y="385638"/>
            <a:ext cx="12192000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528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4DDF8-545C-5F65-3BA1-868D4A3004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957E0-A4AE-A3BB-A4E6-2153F3E17C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0A99C9-FF7E-286C-D40B-F83FE7C8CD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46"/>
          <a:stretch/>
        </p:blipFill>
        <p:spPr>
          <a:xfrm>
            <a:off x="0" y="385638"/>
            <a:ext cx="12192000" cy="608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889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rachanabrahmane@gmail.com</dc:creator>
  <cp:lastModifiedBy>rachanabrahmane@gmail.com</cp:lastModifiedBy>
  <cp:revision>1</cp:revision>
  <dcterms:created xsi:type="dcterms:W3CDTF">2022-09-27T06:34:23Z</dcterms:created>
  <dcterms:modified xsi:type="dcterms:W3CDTF">2022-09-28T06:30:21Z</dcterms:modified>
</cp:coreProperties>
</file>

<file path=docProps/thumbnail.jpeg>
</file>